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3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5" r:id="rId10"/>
    <p:sldId id="397" r:id="rId11"/>
    <p:sldId id="398" r:id="rId12"/>
    <p:sldId id="399" r:id="rId13"/>
    <p:sldId id="400" r:id="rId14"/>
    <p:sldId id="339" r:id="rId15"/>
    <p:sldId id="402" r:id="rId16"/>
    <p:sldId id="403" r:id="rId17"/>
    <p:sldId id="404" r:id="rId18"/>
    <p:sldId id="340" r:id="rId19"/>
    <p:sldId id="341" r:id="rId20"/>
    <p:sldId id="342" r:id="rId21"/>
    <p:sldId id="343" r:id="rId22"/>
    <p:sldId id="344" r:id="rId23"/>
    <p:sldId id="345" r:id="rId24"/>
    <p:sldId id="405" r:id="rId25"/>
    <p:sldId id="346" r:id="rId26"/>
    <p:sldId id="347" r:id="rId27"/>
    <p:sldId id="502" r:id="rId28"/>
    <p:sldId id="348" r:id="rId29"/>
    <p:sldId id="349" r:id="rId30"/>
    <p:sldId id="351" r:id="rId31"/>
    <p:sldId id="352" r:id="rId32"/>
    <p:sldId id="353" r:id="rId33"/>
    <p:sldId id="354" r:id="rId34"/>
    <p:sldId id="355" r:id="rId35"/>
    <p:sldId id="415" r:id="rId36"/>
    <p:sldId id="414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356" r:id="rId47"/>
    <p:sldId id="503" r:id="rId48"/>
    <p:sldId id="357" r:id="rId49"/>
    <p:sldId id="425" r:id="rId50"/>
    <p:sldId id="426" r:id="rId51"/>
    <p:sldId id="427" r:id="rId52"/>
    <p:sldId id="429" r:id="rId53"/>
    <p:sldId id="430" r:id="rId54"/>
    <p:sldId id="431" r:id="rId55"/>
    <p:sldId id="432" r:id="rId56"/>
    <p:sldId id="433" r:id="rId57"/>
    <p:sldId id="434" r:id="rId58"/>
    <p:sldId id="358" r:id="rId59"/>
    <p:sldId id="359" r:id="rId60"/>
    <p:sldId id="439" r:id="rId61"/>
    <p:sldId id="440" r:id="rId62"/>
    <p:sldId id="362" r:id="rId63"/>
    <p:sldId id="441" r:id="rId64"/>
    <p:sldId id="361" r:id="rId65"/>
    <p:sldId id="442" r:id="rId66"/>
    <p:sldId id="363" r:id="rId67"/>
    <p:sldId id="364" r:id="rId68"/>
    <p:sldId id="444" r:id="rId69"/>
    <p:sldId id="370" r:id="rId70"/>
    <p:sldId id="445" r:id="rId71"/>
    <p:sldId id="371" r:id="rId72"/>
    <p:sldId id="372" r:id="rId73"/>
    <p:sldId id="446" r:id="rId74"/>
    <p:sldId id="373" r:id="rId75"/>
    <p:sldId id="374" r:id="rId76"/>
    <p:sldId id="375" r:id="rId77"/>
    <p:sldId id="447" r:id="rId78"/>
    <p:sldId id="377" r:id="rId79"/>
    <p:sldId id="378" r:id="rId80"/>
    <p:sldId id="379" r:id="rId81"/>
    <p:sldId id="380" r:id="rId82"/>
    <p:sldId id="381" r:id="rId83"/>
    <p:sldId id="382" r:id="rId84"/>
    <p:sldId id="448" r:id="rId85"/>
    <p:sldId id="449" r:id="rId86"/>
    <p:sldId id="450" r:id="rId87"/>
    <p:sldId id="451" r:id="rId88"/>
    <p:sldId id="383" r:id="rId89"/>
    <p:sldId id="384" r:id="rId90"/>
    <p:sldId id="385" r:id="rId91"/>
    <p:sldId id="452" r:id="rId92"/>
    <p:sldId id="388" r:id="rId93"/>
    <p:sldId id="390" r:id="rId94"/>
    <p:sldId id="392" r:id="rId95"/>
    <p:sldId id="393" r:id="rId96"/>
    <p:sldId id="394" r:id="rId97"/>
    <p:sldId id="486" r:id="rId98"/>
    <p:sldId id="501" r:id="rId99"/>
    <p:sldId id="497" r:id="rId100"/>
    <p:sldId id="498" r:id="rId101"/>
    <p:sldId id="499" r:id="rId102"/>
    <p:sldId id="500" r:id="rId103"/>
    <p:sldId id="453" r:id="rId104"/>
    <p:sldId id="454" r:id="rId105"/>
    <p:sldId id="455" r:id="rId106"/>
    <p:sldId id="456" r:id="rId107"/>
    <p:sldId id="457" r:id="rId108"/>
    <p:sldId id="505" r:id="rId109"/>
    <p:sldId id="458" r:id="rId110"/>
    <p:sldId id="504" r:id="rId111"/>
    <p:sldId id="459" r:id="rId1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1BB5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84" d="100"/>
          <a:sy n="84" d="100"/>
        </p:scale>
        <p:origin x="150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that you can use today</a:t>
            </a:r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We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including the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how</a:t>
            </a:r>
          </a:p>
          <a:p>
            <a:r>
              <a:rPr lang="en-US" dirty="0"/>
              <a:t>we can advance focus</a:t>
            </a:r>
          </a:p>
          <a:p>
            <a:r>
              <a:rPr lang="en-US" dirty="0"/>
              <a:t>together!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 err="1"/>
              <a:t>programatically</a:t>
            </a:r>
            <a:endParaRPr lang="en-US" dirty="0"/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dig,</a:t>
            </a:r>
          </a:p>
          <a:p>
            <a:r>
              <a:rPr lang="en-US" dirty="0"/>
              <a:t>a little bit,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  <a:p>
            <a:r>
              <a:rPr lang="en-US" dirty="0"/>
              <a:t>we need to know</a:t>
            </a:r>
          </a:p>
          <a:p>
            <a:r>
              <a:rPr lang="en-US" dirty="0"/>
              <a:t>what exactly we are talking about</a:t>
            </a:r>
          </a:p>
          <a:p>
            <a:r>
              <a:rPr lang="en-US" dirty="0"/>
              <a:t>and where it comes from,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Very simply</a:t>
            </a:r>
          </a:p>
          <a:p>
            <a:r>
              <a:rPr lang="en-US" dirty="0"/>
              <a:t>and glossing over a lot of details...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which determines what key was pressed.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r>
              <a:rPr lang="en-US" dirty="0"/>
              <a:t>it gets the associated 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top-level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that 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key press is then</a:t>
            </a:r>
          </a:p>
          <a:p>
            <a:r>
              <a:rPr lang="en-US" dirty="0"/>
              <a:t>translated into an event</a:t>
            </a:r>
          </a:p>
          <a:p>
            <a:r>
              <a:rPr lang="en-US" dirty="0"/>
              <a:t>and the event is then fired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see</a:t>
            </a:r>
          </a:p>
          <a:p>
            <a:r>
              <a:rPr lang="en-US" dirty="0"/>
              <a:t>that focus</a:t>
            </a:r>
          </a:p>
          <a:p>
            <a:r>
              <a:rPr lang="en-US" dirty="0"/>
              <a:t>is a series of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</a:t>
            </a:r>
            <a:r>
              <a:rPr lang="en-US" dirty="0" err="1"/>
              <a:t>element.focus</a:t>
            </a:r>
            <a:r>
              <a:rPr lang="en-US" dirty="0"/>
              <a:t>() and the </a:t>
            </a:r>
            <a:r>
              <a:rPr lang="en-US" dirty="0" err="1"/>
              <a:t>element.blur</a:t>
            </a:r>
            <a:r>
              <a:rPr lang="en-US" dirty="0"/>
              <a:t>() functions</a:t>
            </a:r>
          </a:p>
          <a:p>
            <a:r>
              <a:rPr lang="en-US" dirty="0"/>
              <a:t>together with the focus related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subsystem;</a:t>
            </a:r>
          </a:p>
          <a:p>
            <a:r>
              <a:rPr lang="en-US" dirty="0"/>
              <a:t>These 7 pieces.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Until it </a:t>
            </a:r>
            <a:r>
              <a:rPr lang="en-US" dirty="0" err="1"/>
              <a:t>doesnt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actually</a:t>
            </a:r>
          </a:p>
          <a:p>
            <a:r>
              <a:rPr lang="en-US" dirty="0"/>
              <a:t>a pretty common request</a:t>
            </a:r>
          </a:p>
          <a:p>
            <a:r>
              <a:rPr lang="en-US" dirty="0"/>
              <a:t>for customers to make</a:t>
            </a:r>
          </a:p>
          <a:p>
            <a:r>
              <a:rPr lang="en-US" dirty="0"/>
              <a:t>And one I have heard</a:t>
            </a:r>
          </a:p>
          <a:p>
            <a:r>
              <a:rPr lang="en-US" dirty="0"/>
              <a:t>Time and time again.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  <a:p>
            <a:r>
              <a:rPr lang="en-US" dirty="0"/>
              <a:t>I will walk through this code</a:t>
            </a:r>
          </a:p>
          <a:p>
            <a:r>
              <a:rPr lang="en-US" dirty="0"/>
              <a:t>very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  	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used</a:t>
            </a:r>
          </a:p>
          <a:p>
            <a:r>
              <a:rPr lang="en-US" dirty="0"/>
              <a:t>multiple times</a:t>
            </a:r>
          </a:p>
          <a:p>
            <a:r>
              <a:rPr lang="en-US" dirty="0"/>
              <a:t>in many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Which 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code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</a:t>
            </a:r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82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756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there are just</a:t>
            </a:r>
          </a:p>
          <a:p>
            <a:r>
              <a:rPr lang="en-US" dirty="0"/>
              <a:t>too many edge cases</a:t>
            </a:r>
          </a:p>
          <a:p>
            <a:r>
              <a:rPr lang="en-US" dirty="0"/>
              <a:t>And the slide</a:t>
            </a:r>
          </a:p>
          <a:p>
            <a:r>
              <a:rPr lang="en-US" dirty="0"/>
              <a:t>Would have been</a:t>
            </a:r>
          </a:p>
          <a:p>
            <a:r>
              <a:rPr lang="en-US" dirty="0"/>
              <a:t>16 stories high...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is the way of specifications…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write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method 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mostly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it could do more,</a:t>
            </a:r>
          </a:p>
          <a:p>
            <a:r>
              <a:rPr lang="en-US" dirty="0"/>
              <a:t>it could be easier,</a:t>
            </a:r>
          </a:p>
          <a:p>
            <a:r>
              <a:rPr lang="en-US" dirty="0"/>
              <a:t>it could be more powerful.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could we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of 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good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&lt;ADVANCE 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And as I was writing my code</a:t>
            </a:r>
          </a:p>
          <a:p>
            <a:r>
              <a:rPr lang="en-US" dirty="0"/>
              <a:t>I started wondering</a:t>
            </a:r>
          </a:p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until about three months ago</a:t>
            </a:r>
          </a:p>
          <a:p>
            <a:r>
              <a:rPr lang="en-US" dirty="0"/>
              <a:t>they worked independently</a:t>
            </a:r>
          </a:p>
          <a:p>
            <a:r>
              <a:rPr lang="en-US" dirty="0"/>
              <a:t>of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</a:p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signed an agreement</a:t>
            </a:r>
          </a:p>
          <a:p>
            <a:r>
              <a:rPr lang="en-US" dirty="0"/>
              <a:t>to work together</a:t>
            </a:r>
          </a:p>
          <a:p>
            <a:r>
              <a:rPr lang="en-US" dirty="0"/>
              <a:t>with the HTML Specification</a:t>
            </a:r>
          </a:p>
          <a:p>
            <a:r>
              <a:rPr lang="en-US" dirty="0"/>
              <a:t>work being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great news for everyone.</a:t>
            </a:r>
          </a:p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Which you would read</a:t>
            </a:r>
          </a:p>
          <a:p>
            <a:r>
              <a:rPr lang="en-US" dirty="0"/>
              <a:t>for a few minutes</a:t>
            </a:r>
          </a:p>
          <a:p>
            <a:r>
              <a:rPr lang="en-US" dirty="0"/>
              <a:t>and slowly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lose any remaining sanity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have started with.</a:t>
            </a:r>
          </a:p>
          <a:p>
            <a:endParaRPr lang="en-US" dirty="0"/>
          </a:p>
          <a:p>
            <a:r>
              <a:rPr lang="en-US" dirty="0"/>
              <a:t>Seriously, it is a very hard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r>
              <a:rPr lang="en-US" dirty="0"/>
              <a:t>[Slide: WTF?!?]</a:t>
            </a:r>
          </a:p>
          <a:p>
            <a:r>
              <a:rPr lang="en-US" dirty="0"/>
              <a:t>[Sound: Needle Scratch]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15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as you are trying</a:t>
            </a:r>
          </a:p>
          <a:p>
            <a:r>
              <a:rPr lang="en-US" dirty="0"/>
              <a:t>to build interest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</a:t>
            </a:r>
          </a:p>
          <a:p>
            <a:r>
              <a:rPr lang="en-US" dirty="0"/>
              <a:t>and honestly,</a:t>
            </a:r>
          </a:p>
          <a:p>
            <a:r>
              <a:rPr lang="en-US" dirty="0"/>
              <a:t>You need</a:t>
            </a:r>
          </a:p>
          <a:p>
            <a:r>
              <a:rPr lang="en-US" dirty="0"/>
              <a:t>more eyeballs everywhere.</a:t>
            </a:r>
          </a:p>
          <a:p>
            <a:endParaRPr lang="en-US" dirty="0"/>
          </a:p>
          <a:p>
            <a:r>
              <a:rPr lang="en-US" dirty="0"/>
              <a:t>So you open a ticket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WHATWG </a:t>
            </a:r>
            <a:r>
              <a:rPr lang="en-US" dirty="0" err="1"/>
              <a:t>github</a:t>
            </a:r>
            <a:r>
              <a:rPr lang="en-US" dirty="0"/>
              <a:t>,</a:t>
            </a:r>
          </a:p>
          <a:p>
            <a:r>
              <a:rPr lang="en-US" dirty="0"/>
              <a:t>and you write some articles</a:t>
            </a:r>
          </a:p>
          <a:p>
            <a:r>
              <a:rPr lang="en-US" dirty="0"/>
              <a:t>and post to reddit,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hacker news,</a:t>
            </a:r>
          </a:p>
          <a:p>
            <a:r>
              <a:rPr lang="en-US" dirty="0"/>
              <a:t>and newsletters,</a:t>
            </a:r>
          </a:p>
          <a:p>
            <a:r>
              <a:rPr lang="en-US" dirty="0"/>
              <a:t>twitter,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And you do everything</a:t>
            </a:r>
          </a:p>
          <a:p>
            <a:r>
              <a:rPr lang="en-US" dirty="0"/>
              <a:t>you can think of </a:t>
            </a:r>
          </a:p>
          <a:p>
            <a:r>
              <a:rPr lang="en-US" dirty="0"/>
              <a:t>to get people to respond.</a:t>
            </a:r>
          </a:p>
          <a:p>
            <a:endParaRPr lang="en-US" dirty="0"/>
          </a:p>
          <a:p>
            <a:r>
              <a:rPr lang="en-US" dirty="0"/>
              <a:t>you 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grab a coveted </a:t>
            </a:r>
          </a:p>
          <a:p>
            <a:r>
              <a:rPr lang="en-US" dirty="0" err="1"/>
              <a:t>JSConf</a:t>
            </a:r>
            <a:r>
              <a:rPr lang="en-US" dirty="0"/>
              <a:t> speaker slot</a:t>
            </a:r>
          </a:p>
          <a:p>
            <a:r>
              <a:rPr lang="en-US" dirty="0"/>
              <a:t>and you tell a room full</a:t>
            </a:r>
          </a:p>
          <a:p>
            <a:r>
              <a:rPr lang="en-US" dirty="0"/>
              <a:t>of amazing developers</a:t>
            </a:r>
          </a:p>
          <a:p>
            <a:r>
              <a:rPr lang="en-US" dirty="0"/>
              <a:t>all about</a:t>
            </a:r>
          </a:p>
          <a:p>
            <a:endParaRPr lang="en-US" dirty="0"/>
          </a:p>
          <a:p>
            <a:r>
              <a:rPr lang="en-US" dirty="0"/>
              <a:t>The Focus Traversal API Proposal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Focus Subsystem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</a:t>
            </a:r>
          </a:p>
          <a:p>
            <a:r>
              <a:rPr lang="en-US" dirty="0"/>
              <a:t>suggests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which will be used 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for incrementing and decrementing focus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ocus field -hockey">
            <a:extLst>
              <a:ext uri="{FF2B5EF4-FFF2-40B4-BE49-F238E27FC236}">
                <a16:creationId xmlns:a16="http://schemas.microsoft.com/office/drawing/2014/main" id="{0D362F90-5390-4F81-B310-08105AC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19200"/>
            <a:ext cx="57531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7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04210"/>
            <a:ext cx="12192000" cy="25819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84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2006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6BE62-4F6A-47BF-9D97-583566D0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674" name="Picture 2" descr="Rafal Badan for Pardes publishing house">
            <a:extLst>
              <a:ext uri="{FF2B5EF4-FFF2-40B4-BE49-F238E27FC236}">
                <a16:creationId xmlns:a16="http://schemas.microsoft.com/office/drawing/2014/main" id="{AAF814B7-6022-4711-940F-8136181C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A89F2-1A2D-4ECE-9CBA-0A47DFFA700C}"/>
              </a:ext>
            </a:extLst>
          </p:cNvPr>
          <p:cNvSpPr txBox="1"/>
          <p:nvPr/>
        </p:nvSpPr>
        <p:spPr>
          <a:xfrm>
            <a:off x="0" y="1074509"/>
            <a:ext cx="12195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b="1" dirty="0"/>
              <a:t>WTF?!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CD127-E312-4972-B49D-1687A87F3469}"/>
              </a:ext>
            </a:extLst>
          </p:cNvPr>
          <p:cNvSpPr txBox="1"/>
          <p:nvPr/>
        </p:nvSpPr>
        <p:spPr>
          <a:xfrm>
            <a:off x="7597510" y="4721702"/>
            <a:ext cx="472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&lt;NEEDLE-SCRATCH/&gt;</a:t>
            </a:r>
          </a:p>
        </p:txBody>
      </p:sp>
    </p:spTree>
    <p:extLst>
      <p:ext uri="{BB962C8B-B14F-4D97-AF65-F5344CB8AC3E}">
        <p14:creationId xmlns:p14="http://schemas.microsoft.com/office/powerpoint/2010/main" val="2034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1508</TotalTime>
  <Words>4402</Words>
  <Application>Microsoft Office PowerPoint</Application>
  <PresentationFormat>Widescreen</PresentationFormat>
  <Paragraphs>1381</Paragraphs>
  <Slides>111</Slides>
  <Notes>111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220</cp:revision>
  <dcterms:created xsi:type="dcterms:W3CDTF">2018-12-04T17:37:47Z</dcterms:created>
  <dcterms:modified xsi:type="dcterms:W3CDTF">2019-08-06T20:28:48Z</dcterms:modified>
</cp:coreProperties>
</file>